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318" r:id="rId3"/>
    <p:sldId id="319" r:id="rId4"/>
    <p:sldId id="32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DC437E-4766-4AB9-83FF-E23DBE6CF5FD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4500B90B-3B34-4E7D-8C53-735A77FE3271}">
      <dgm:prSet phldrT="[텍스트]"/>
      <dgm:spPr/>
      <dgm:t>
        <a:bodyPr/>
        <a:lstStyle/>
        <a:p>
          <a:pPr latinLnBrk="1"/>
          <a:r>
            <a:rPr lang="en-US" altLang="ko-KR" dirty="0"/>
            <a:t>17</a:t>
          </a:r>
          <a:r>
            <a:rPr lang="ko-KR" altLang="en-US" dirty="0"/>
            <a:t>개 파일</a:t>
          </a:r>
          <a:r>
            <a:rPr lang="en-US" altLang="ko-KR" dirty="0"/>
            <a:t>, 1000</a:t>
          </a:r>
          <a:r>
            <a:rPr lang="ko-KR" altLang="en-US" dirty="0"/>
            <a:t>여개의 컬럼 중 변수 설정</a:t>
          </a:r>
        </a:p>
      </dgm:t>
    </dgm:pt>
    <dgm:pt modelId="{95A99308-1E66-401B-A5F3-72BDA89CFDD6}" type="parTrans" cxnId="{82558C65-C29C-4CBD-AA88-67C23702302F}">
      <dgm:prSet/>
      <dgm:spPr/>
      <dgm:t>
        <a:bodyPr/>
        <a:lstStyle/>
        <a:p>
          <a:pPr latinLnBrk="1"/>
          <a:endParaRPr lang="ko-KR" altLang="en-US"/>
        </a:p>
      </dgm:t>
    </dgm:pt>
    <dgm:pt modelId="{41C70087-08EC-4231-BD64-9856525B27A5}" type="sibTrans" cxnId="{82558C65-C29C-4CBD-AA88-67C23702302F}">
      <dgm:prSet/>
      <dgm:spPr/>
      <dgm:t>
        <a:bodyPr/>
        <a:lstStyle/>
        <a:p>
          <a:pPr latinLnBrk="1"/>
          <a:endParaRPr lang="ko-KR" altLang="en-US"/>
        </a:p>
      </dgm:t>
    </dgm:pt>
    <dgm:pt modelId="{4D2313E2-7C4F-414F-A1C4-4D96C489942A}">
      <dgm:prSet phldrT="[텍스트]" custT="1"/>
      <dgm:spPr/>
      <dgm:t>
        <a:bodyPr/>
        <a:lstStyle/>
        <a:p>
          <a:pPr latinLnBrk="1">
            <a:buFont typeface="+mj-ea"/>
            <a:buAutoNum type="circleNumDbPlain"/>
          </a:pPr>
          <a:r>
            <a:rPr lang="ko-KR" altLang="en-US" sz="1400" dirty="0"/>
            <a:t>변수와 매출액에 대한 상관관계 분석</a:t>
          </a:r>
        </a:p>
      </dgm:t>
    </dgm:pt>
    <dgm:pt modelId="{1F64A225-7DC1-42ED-89E2-392AF72E0266}" type="parTrans" cxnId="{AF3381C0-FB1B-4DF2-B9B3-1BB67B7667BF}">
      <dgm:prSet/>
      <dgm:spPr/>
      <dgm:t>
        <a:bodyPr/>
        <a:lstStyle/>
        <a:p>
          <a:pPr latinLnBrk="1"/>
          <a:endParaRPr lang="ko-KR" altLang="en-US"/>
        </a:p>
      </dgm:t>
    </dgm:pt>
    <dgm:pt modelId="{48F02252-4D3F-42A1-9EF9-C7780CF0373C}" type="sibTrans" cxnId="{AF3381C0-FB1B-4DF2-B9B3-1BB67B7667BF}">
      <dgm:prSet/>
      <dgm:spPr/>
      <dgm:t>
        <a:bodyPr/>
        <a:lstStyle/>
        <a:p>
          <a:pPr latinLnBrk="1"/>
          <a:endParaRPr lang="ko-KR" altLang="en-US"/>
        </a:p>
      </dgm:t>
    </dgm:pt>
    <dgm:pt modelId="{54EDB882-B56A-4BFE-9DEA-DFBB95555046}">
      <dgm:prSet phldrT="[텍스트]"/>
      <dgm:spPr/>
      <dgm:t>
        <a:bodyPr/>
        <a:lstStyle/>
        <a:p>
          <a:pPr latinLnBrk="1"/>
          <a:r>
            <a:rPr lang="ko-KR" altLang="en-US" dirty="0"/>
            <a:t>변수 편집</a:t>
          </a:r>
        </a:p>
      </dgm:t>
    </dgm:pt>
    <dgm:pt modelId="{E3407599-C2BD-4B31-BF1C-DE340708DB59}" type="parTrans" cxnId="{D827B4EA-85F9-41E5-83B2-A097F014DD8A}">
      <dgm:prSet/>
      <dgm:spPr/>
      <dgm:t>
        <a:bodyPr/>
        <a:lstStyle/>
        <a:p>
          <a:pPr latinLnBrk="1"/>
          <a:endParaRPr lang="ko-KR" altLang="en-US"/>
        </a:p>
      </dgm:t>
    </dgm:pt>
    <dgm:pt modelId="{349D6AC0-498B-446D-9843-853A3D282FF8}" type="sibTrans" cxnId="{D827B4EA-85F9-41E5-83B2-A097F014DD8A}">
      <dgm:prSet/>
      <dgm:spPr/>
      <dgm:t>
        <a:bodyPr/>
        <a:lstStyle/>
        <a:p>
          <a:pPr latinLnBrk="1"/>
          <a:endParaRPr lang="ko-KR" altLang="en-US"/>
        </a:p>
      </dgm:t>
    </dgm:pt>
    <dgm:pt modelId="{70B199ED-CF6A-450A-86C5-C9ADCCF614DB}">
      <dgm:prSet phldrT="[텍스트]" custT="1"/>
      <dgm:spPr/>
      <dgm:t>
        <a:bodyPr/>
        <a:lstStyle/>
        <a:p>
          <a:pPr latinLnBrk="1">
            <a:buFont typeface="+mj-ea"/>
            <a:buAutoNum type="circleNumDbPlain"/>
          </a:pPr>
          <a:r>
            <a:rPr lang="ko-KR" altLang="en-US" sz="1400" dirty="0"/>
            <a:t>상관관계가 높은 변수를 만들기 위해 일부 변수 병합</a:t>
          </a:r>
          <a:r>
            <a:rPr lang="en-US" altLang="ko-KR" sz="1400" dirty="0"/>
            <a:t>(sum)</a:t>
          </a:r>
          <a:endParaRPr lang="ko-KR" altLang="en-US" sz="1400" dirty="0"/>
        </a:p>
      </dgm:t>
    </dgm:pt>
    <dgm:pt modelId="{659AAEB8-C481-44E5-B28E-BC4404FE83FD}" type="parTrans" cxnId="{B3EB5832-F234-4B59-801E-39C5B6EB5179}">
      <dgm:prSet/>
      <dgm:spPr/>
      <dgm:t>
        <a:bodyPr/>
        <a:lstStyle/>
        <a:p>
          <a:pPr latinLnBrk="1"/>
          <a:endParaRPr lang="ko-KR" altLang="en-US"/>
        </a:p>
      </dgm:t>
    </dgm:pt>
    <dgm:pt modelId="{804650FA-A116-48EB-957D-71E2AB1937E0}" type="sibTrans" cxnId="{B3EB5832-F234-4B59-801E-39C5B6EB5179}">
      <dgm:prSet/>
      <dgm:spPr/>
      <dgm:t>
        <a:bodyPr/>
        <a:lstStyle/>
        <a:p>
          <a:pPr latinLnBrk="1"/>
          <a:endParaRPr lang="ko-KR" altLang="en-US"/>
        </a:p>
      </dgm:t>
    </dgm:pt>
    <dgm:pt modelId="{4386D02B-040C-45C8-8DCC-D7E732592BC6}">
      <dgm:prSet phldrT="[텍스트]" custT="1"/>
      <dgm:spPr/>
      <dgm:t>
        <a:bodyPr/>
        <a:lstStyle/>
        <a:p>
          <a:pPr latinLnBrk="1">
            <a:buFont typeface="+mj-ea"/>
            <a:buAutoNum type="circleNumDbPlain"/>
          </a:pPr>
          <a:r>
            <a:rPr lang="ko-KR" altLang="en-US" sz="1400" dirty="0" err="1"/>
            <a:t>변수들간의</a:t>
          </a:r>
          <a:r>
            <a:rPr lang="ko-KR" altLang="en-US" sz="1400" dirty="0"/>
            <a:t> 상관관계 분석하여 </a:t>
          </a:r>
          <a:r>
            <a:rPr lang="ko-KR" altLang="en-US" sz="1400" dirty="0" err="1"/>
            <a:t>다중공선성</a:t>
          </a:r>
          <a:r>
            <a:rPr lang="ko-KR" altLang="en-US" sz="1400" dirty="0"/>
            <a:t> 의심되는 경우 매출액과의 상관관계가 높은 변수만 선택</a:t>
          </a:r>
        </a:p>
      </dgm:t>
    </dgm:pt>
    <dgm:pt modelId="{23AF2B08-AFE8-4B40-AFE4-D81C8155C1D6}" type="parTrans" cxnId="{DCFAC06E-30AA-4D26-9E83-ED567E50184F}">
      <dgm:prSet/>
      <dgm:spPr/>
      <dgm:t>
        <a:bodyPr/>
        <a:lstStyle/>
        <a:p>
          <a:pPr latinLnBrk="1"/>
          <a:endParaRPr lang="ko-KR" altLang="en-US"/>
        </a:p>
      </dgm:t>
    </dgm:pt>
    <dgm:pt modelId="{5A06B6B0-6934-479A-A36E-0BAB82B00243}" type="sibTrans" cxnId="{DCFAC06E-30AA-4D26-9E83-ED567E50184F}">
      <dgm:prSet/>
      <dgm:spPr/>
      <dgm:t>
        <a:bodyPr/>
        <a:lstStyle/>
        <a:p>
          <a:pPr latinLnBrk="1"/>
          <a:endParaRPr lang="ko-KR" altLang="en-US"/>
        </a:p>
      </dgm:t>
    </dgm:pt>
    <dgm:pt modelId="{8BA5F25D-590A-497D-96ED-612A3F8BC65F}">
      <dgm:prSet phldrT="[텍스트]" custT="1"/>
      <dgm:spPr/>
      <dgm:t>
        <a:bodyPr/>
        <a:lstStyle/>
        <a:p>
          <a:pPr latinLnBrk="1">
            <a:buFont typeface="+mj-ea"/>
            <a:buAutoNum type="circleNumDbPlain"/>
          </a:pPr>
          <a:r>
            <a:rPr lang="ko-KR" altLang="en-US" sz="1400" dirty="0"/>
            <a:t>일부 변수 생성</a:t>
          </a:r>
          <a:r>
            <a:rPr lang="en-US" altLang="ko-KR" sz="1400" dirty="0"/>
            <a:t>(</a:t>
          </a:r>
          <a:r>
            <a:rPr lang="ko-KR" altLang="en-US" sz="1400" dirty="0"/>
            <a:t>시간대별 매출액 비율</a:t>
          </a:r>
          <a:r>
            <a:rPr lang="en-US" altLang="ko-KR" sz="1400" dirty="0"/>
            <a:t>, </a:t>
          </a:r>
          <a:r>
            <a:rPr lang="ko-KR" altLang="en-US" sz="1400" dirty="0"/>
            <a:t>연령대별 매출액 비율</a:t>
          </a:r>
          <a:r>
            <a:rPr lang="en-US" altLang="ko-KR" sz="1400" dirty="0"/>
            <a:t>)</a:t>
          </a:r>
        </a:p>
        <a:p>
          <a:pPr latinLnBrk="1">
            <a:buFontTx/>
            <a:buChar char="-"/>
          </a:pPr>
          <a:endParaRPr lang="ko-KR" altLang="en-US" sz="1300" dirty="0"/>
        </a:p>
      </dgm:t>
    </dgm:pt>
    <dgm:pt modelId="{4D757CA4-8336-4081-A4A3-EB6B22C9C1EF}" type="parTrans" cxnId="{38452919-7E47-4EF8-B80C-291FE3701FCD}">
      <dgm:prSet/>
      <dgm:spPr/>
      <dgm:t>
        <a:bodyPr/>
        <a:lstStyle/>
        <a:p>
          <a:pPr latinLnBrk="1"/>
          <a:endParaRPr lang="ko-KR" altLang="en-US"/>
        </a:p>
      </dgm:t>
    </dgm:pt>
    <dgm:pt modelId="{EE9F31B0-7FEC-4F33-B207-EB4560EA5E0C}" type="sibTrans" cxnId="{38452919-7E47-4EF8-B80C-291FE3701FCD}">
      <dgm:prSet/>
      <dgm:spPr/>
      <dgm:t>
        <a:bodyPr/>
        <a:lstStyle/>
        <a:p>
          <a:pPr latinLnBrk="1"/>
          <a:endParaRPr lang="ko-KR" altLang="en-US"/>
        </a:p>
      </dgm:t>
    </dgm:pt>
    <dgm:pt modelId="{77124A38-04C5-41AC-81A8-F1F994A2FA9C}" type="pres">
      <dgm:prSet presAssocID="{0FDC437E-4766-4AB9-83FF-E23DBE6CF5FD}" presName="Name0" presStyleCnt="0">
        <dgm:presLayoutVars>
          <dgm:dir/>
          <dgm:animOne val="branch"/>
          <dgm:animLvl val="lvl"/>
        </dgm:presLayoutVars>
      </dgm:prSet>
      <dgm:spPr/>
    </dgm:pt>
    <dgm:pt modelId="{C5D8CEA7-2FF0-4966-8CD0-3DD465635686}" type="pres">
      <dgm:prSet presAssocID="{4500B90B-3B34-4E7D-8C53-735A77FE3271}" presName="chaos" presStyleCnt="0"/>
      <dgm:spPr/>
    </dgm:pt>
    <dgm:pt modelId="{86803809-D1AE-4834-B7C8-FB4A61F3D2B0}" type="pres">
      <dgm:prSet presAssocID="{4500B90B-3B34-4E7D-8C53-735A77FE3271}" presName="parTx1" presStyleLbl="revTx" presStyleIdx="0" presStyleCnt="3"/>
      <dgm:spPr/>
    </dgm:pt>
    <dgm:pt modelId="{05D59635-4336-4550-BFD8-A1FF43783F7C}" type="pres">
      <dgm:prSet presAssocID="{4500B90B-3B34-4E7D-8C53-735A77FE3271}" presName="desTx1" presStyleLbl="revTx" presStyleIdx="1" presStyleCnt="3" custScaleX="318222" custLinFactNeighborX="7329" custLinFactNeighborY="2743">
        <dgm:presLayoutVars>
          <dgm:bulletEnabled val="1"/>
        </dgm:presLayoutVars>
      </dgm:prSet>
      <dgm:spPr/>
    </dgm:pt>
    <dgm:pt modelId="{D171DD44-D549-42F5-8C8D-E52B51FB7984}" type="pres">
      <dgm:prSet presAssocID="{4500B90B-3B34-4E7D-8C53-735A77FE3271}" presName="c1" presStyleLbl="node1" presStyleIdx="0" presStyleCnt="19"/>
      <dgm:spPr/>
    </dgm:pt>
    <dgm:pt modelId="{1D00E9A1-FA11-4770-A1C0-05D2303AA42E}" type="pres">
      <dgm:prSet presAssocID="{4500B90B-3B34-4E7D-8C53-735A77FE3271}" presName="c2" presStyleLbl="node1" presStyleIdx="1" presStyleCnt="19"/>
      <dgm:spPr/>
    </dgm:pt>
    <dgm:pt modelId="{E8D034DA-A061-42FC-B059-1E19440E6123}" type="pres">
      <dgm:prSet presAssocID="{4500B90B-3B34-4E7D-8C53-735A77FE3271}" presName="c3" presStyleLbl="node1" presStyleIdx="2" presStyleCnt="19"/>
      <dgm:spPr/>
    </dgm:pt>
    <dgm:pt modelId="{175174D8-4CA4-4C18-9B38-094E53AAA71E}" type="pres">
      <dgm:prSet presAssocID="{4500B90B-3B34-4E7D-8C53-735A77FE3271}" presName="c4" presStyleLbl="node1" presStyleIdx="3" presStyleCnt="19"/>
      <dgm:spPr/>
    </dgm:pt>
    <dgm:pt modelId="{D94DAEF8-194C-4F3C-92FD-D3EAF27BC68C}" type="pres">
      <dgm:prSet presAssocID="{4500B90B-3B34-4E7D-8C53-735A77FE3271}" presName="c5" presStyleLbl="node1" presStyleIdx="4" presStyleCnt="19"/>
      <dgm:spPr/>
    </dgm:pt>
    <dgm:pt modelId="{0DB9318D-8EE0-4DEE-B57D-AEC5A95B3AD6}" type="pres">
      <dgm:prSet presAssocID="{4500B90B-3B34-4E7D-8C53-735A77FE3271}" presName="c6" presStyleLbl="node1" presStyleIdx="5" presStyleCnt="19"/>
      <dgm:spPr/>
    </dgm:pt>
    <dgm:pt modelId="{29AAE9FA-9EB0-4987-93BA-0346FA8AE78B}" type="pres">
      <dgm:prSet presAssocID="{4500B90B-3B34-4E7D-8C53-735A77FE3271}" presName="c7" presStyleLbl="node1" presStyleIdx="6" presStyleCnt="19"/>
      <dgm:spPr/>
    </dgm:pt>
    <dgm:pt modelId="{D977D2F5-841F-401E-8628-017E651DF30F}" type="pres">
      <dgm:prSet presAssocID="{4500B90B-3B34-4E7D-8C53-735A77FE3271}" presName="c8" presStyleLbl="node1" presStyleIdx="7" presStyleCnt="19"/>
      <dgm:spPr/>
    </dgm:pt>
    <dgm:pt modelId="{CC943603-2940-4C91-8D00-4DC4A8BA8DD1}" type="pres">
      <dgm:prSet presAssocID="{4500B90B-3B34-4E7D-8C53-735A77FE3271}" presName="c9" presStyleLbl="node1" presStyleIdx="8" presStyleCnt="19"/>
      <dgm:spPr/>
    </dgm:pt>
    <dgm:pt modelId="{5E343C01-C379-4908-A228-599AF61618A6}" type="pres">
      <dgm:prSet presAssocID="{4500B90B-3B34-4E7D-8C53-735A77FE3271}" presName="c10" presStyleLbl="node1" presStyleIdx="9" presStyleCnt="19"/>
      <dgm:spPr/>
    </dgm:pt>
    <dgm:pt modelId="{5F7A4E51-9F2B-4A2C-AD13-A1A5EACCA350}" type="pres">
      <dgm:prSet presAssocID="{4500B90B-3B34-4E7D-8C53-735A77FE3271}" presName="c11" presStyleLbl="node1" presStyleIdx="10" presStyleCnt="19"/>
      <dgm:spPr/>
    </dgm:pt>
    <dgm:pt modelId="{3A18C041-3CCB-40C5-80C6-7283EC5B7DF6}" type="pres">
      <dgm:prSet presAssocID="{4500B90B-3B34-4E7D-8C53-735A77FE3271}" presName="c12" presStyleLbl="node1" presStyleIdx="11" presStyleCnt="19"/>
      <dgm:spPr/>
    </dgm:pt>
    <dgm:pt modelId="{D313EE28-6CD3-4951-98CD-C397B2155391}" type="pres">
      <dgm:prSet presAssocID="{4500B90B-3B34-4E7D-8C53-735A77FE3271}" presName="c13" presStyleLbl="node1" presStyleIdx="12" presStyleCnt="19"/>
      <dgm:spPr/>
    </dgm:pt>
    <dgm:pt modelId="{A8D96099-5FBD-4D59-B515-EDED815402F2}" type="pres">
      <dgm:prSet presAssocID="{4500B90B-3B34-4E7D-8C53-735A77FE3271}" presName="c14" presStyleLbl="node1" presStyleIdx="13" presStyleCnt="19"/>
      <dgm:spPr/>
    </dgm:pt>
    <dgm:pt modelId="{07C052E1-C755-4A0A-9450-1A0B4E3F334D}" type="pres">
      <dgm:prSet presAssocID="{4500B90B-3B34-4E7D-8C53-735A77FE3271}" presName="c15" presStyleLbl="node1" presStyleIdx="14" presStyleCnt="19"/>
      <dgm:spPr/>
    </dgm:pt>
    <dgm:pt modelId="{669DC5C9-E171-4500-96C1-945A77CB43CB}" type="pres">
      <dgm:prSet presAssocID="{4500B90B-3B34-4E7D-8C53-735A77FE3271}" presName="c16" presStyleLbl="node1" presStyleIdx="15" presStyleCnt="19"/>
      <dgm:spPr/>
    </dgm:pt>
    <dgm:pt modelId="{78BF41F5-0282-4F69-B4EB-0422D2D4396D}" type="pres">
      <dgm:prSet presAssocID="{4500B90B-3B34-4E7D-8C53-735A77FE3271}" presName="c17" presStyleLbl="node1" presStyleIdx="16" presStyleCnt="19"/>
      <dgm:spPr/>
    </dgm:pt>
    <dgm:pt modelId="{0886ED3B-05EE-4D3E-9B0C-30BD2CD66FF1}" type="pres">
      <dgm:prSet presAssocID="{4500B90B-3B34-4E7D-8C53-735A77FE3271}" presName="c18" presStyleLbl="node1" presStyleIdx="17" presStyleCnt="19"/>
      <dgm:spPr/>
    </dgm:pt>
    <dgm:pt modelId="{84B9331E-F030-4CA9-B2A4-AEB01BB42C2D}" type="pres">
      <dgm:prSet presAssocID="{41C70087-08EC-4231-BD64-9856525B27A5}" presName="chevronComposite1" presStyleCnt="0"/>
      <dgm:spPr/>
    </dgm:pt>
    <dgm:pt modelId="{1E686712-C70B-43C7-A29E-3A5A05D607D4}" type="pres">
      <dgm:prSet presAssocID="{41C70087-08EC-4231-BD64-9856525B27A5}" presName="chevron1" presStyleLbl="sibTrans2D1" presStyleIdx="0" presStyleCnt="2"/>
      <dgm:spPr/>
    </dgm:pt>
    <dgm:pt modelId="{77647852-4A9C-4E8E-ADB7-DFAD0FFCA711}" type="pres">
      <dgm:prSet presAssocID="{41C70087-08EC-4231-BD64-9856525B27A5}" presName="spChevron1" presStyleCnt="0"/>
      <dgm:spPr/>
    </dgm:pt>
    <dgm:pt modelId="{20B37055-2FED-41ED-8869-3EB6F741C761}" type="pres">
      <dgm:prSet presAssocID="{41C70087-08EC-4231-BD64-9856525B27A5}" presName="overlap" presStyleCnt="0"/>
      <dgm:spPr/>
    </dgm:pt>
    <dgm:pt modelId="{D9F97BE0-25FC-4510-B3A9-9220A1A27AC7}" type="pres">
      <dgm:prSet presAssocID="{41C70087-08EC-4231-BD64-9856525B27A5}" presName="chevronComposite2" presStyleCnt="0"/>
      <dgm:spPr/>
    </dgm:pt>
    <dgm:pt modelId="{28422AE7-D237-4528-9D3E-8D9CD9DC3E7B}" type="pres">
      <dgm:prSet presAssocID="{41C70087-08EC-4231-BD64-9856525B27A5}" presName="chevron2" presStyleLbl="sibTrans2D1" presStyleIdx="1" presStyleCnt="2"/>
      <dgm:spPr/>
    </dgm:pt>
    <dgm:pt modelId="{B8832171-D4CC-42BE-8C15-3A82C6103BCB}" type="pres">
      <dgm:prSet presAssocID="{41C70087-08EC-4231-BD64-9856525B27A5}" presName="spChevron2" presStyleCnt="0"/>
      <dgm:spPr/>
    </dgm:pt>
    <dgm:pt modelId="{AB1582C2-A553-48F7-8828-ABB74C671EBC}" type="pres">
      <dgm:prSet presAssocID="{54EDB882-B56A-4BFE-9DEA-DFBB95555046}" presName="last" presStyleCnt="0"/>
      <dgm:spPr/>
    </dgm:pt>
    <dgm:pt modelId="{F79738EE-5CBA-4603-ACA7-A54BE96B9BB2}" type="pres">
      <dgm:prSet presAssocID="{54EDB882-B56A-4BFE-9DEA-DFBB95555046}" presName="circleTx" presStyleLbl="node1" presStyleIdx="18" presStyleCnt="19"/>
      <dgm:spPr/>
    </dgm:pt>
    <dgm:pt modelId="{B82B9969-35C8-4A87-9534-A787722C4304}" type="pres">
      <dgm:prSet presAssocID="{54EDB882-B56A-4BFE-9DEA-DFBB95555046}" presName="desTxN" presStyleLbl="revTx" presStyleIdx="2" presStyleCnt="3" custScaleX="311377">
        <dgm:presLayoutVars>
          <dgm:bulletEnabled val="1"/>
        </dgm:presLayoutVars>
      </dgm:prSet>
      <dgm:spPr/>
    </dgm:pt>
    <dgm:pt modelId="{B9F39B5D-0AAE-4FC0-ABBD-8157559B3ADD}" type="pres">
      <dgm:prSet presAssocID="{54EDB882-B56A-4BFE-9DEA-DFBB95555046}" presName="spN" presStyleCnt="0"/>
      <dgm:spPr/>
    </dgm:pt>
  </dgm:ptLst>
  <dgm:cxnLst>
    <dgm:cxn modelId="{C97A8E08-2E65-4FBF-AAF1-D5C62F1EE42F}" type="presOf" srcId="{4386D02B-040C-45C8-8DCC-D7E732592BC6}" destId="{05D59635-4336-4550-BFD8-A1FF43783F7C}" srcOrd="0" destOrd="1" presId="urn:microsoft.com/office/officeart/2009/3/layout/RandomtoResultProcess"/>
    <dgm:cxn modelId="{2EC34014-92EE-44D6-B80D-5363DABE729F}" type="presOf" srcId="{70B199ED-CF6A-450A-86C5-C9ADCCF614DB}" destId="{B82B9969-35C8-4A87-9534-A787722C4304}" srcOrd="0" destOrd="0" presId="urn:microsoft.com/office/officeart/2009/3/layout/RandomtoResultProcess"/>
    <dgm:cxn modelId="{86CFFA16-9926-4F17-8063-61D91AF511D3}" type="presOf" srcId="{0FDC437E-4766-4AB9-83FF-E23DBE6CF5FD}" destId="{77124A38-04C5-41AC-81A8-F1F994A2FA9C}" srcOrd="0" destOrd="0" presId="urn:microsoft.com/office/officeart/2009/3/layout/RandomtoResultProcess"/>
    <dgm:cxn modelId="{38452919-7E47-4EF8-B80C-291FE3701FCD}" srcId="{54EDB882-B56A-4BFE-9DEA-DFBB95555046}" destId="{8BA5F25D-590A-497D-96ED-612A3F8BC65F}" srcOrd="1" destOrd="0" parTransId="{4D757CA4-8336-4081-A4A3-EB6B22C9C1EF}" sibTransId="{EE9F31B0-7FEC-4F33-B207-EB4560EA5E0C}"/>
    <dgm:cxn modelId="{B3EB5832-F234-4B59-801E-39C5B6EB5179}" srcId="{54EDB882-B56A-4BFE-9DEA-DFBB95555046}" destId="{70B199ED-CF6A-450A-86C5-C9ADCCF614DB}" srcOrd="0" destOrd="0" parTransId="{659AAEB8-C481-44E5-B28E-BC4404FE83FD}" sibTransId="{804650FA-A116-48EB-957D-71E2AB1937E0}"/>
    <dgm:cxn modelId="{AEF19F64-558E-4E81-AC14-FEFCC188B789}" type="presOf" srcId="{4500B90B-3B34-4E7D-8C53-735A77FE3271}" destId="{86803809-D1AE-4834-B7C8-FB4A61F3D2B0}" srcOrd="0" destOrd="0" presId="urn:microsoft.com/office/officeart/2009/3/layout/RandomtoResultProcess"/>
    <dgm:cxn modelId="{82558C65-C29C-4CBD-AA88-67C23702302F}" srcId="{0FDC437E-4766-4AB9-83FF-E23DBE6CF5FD}" destId="{4500B90B-3B34-4E7D-8C53-735A77FE3271}" srcOrd="0" destOrd="0" parTransId="{95A99308-1E66-401B-A5F3-72BDA89CFDD6}" sibTransId="{41C70087-08EC-4231-BD64-9856525B27A5}"/>
    <dgm:cxn modelId="{DCFAC06E-30AA-4D26-9E83-ED567E50184F}" srcId="{4500B90B-3B34-4E7D-8C53-735A77FE3271}" destId="{4386D02B-040C-45C8-8DCC-D7E732592BC6}" srcOrd="1" destOrd="0" parTransId="{23AF2B08-AFE8-4B40-AFE4-D81C8155C1D6}" sibTransId="{5A06B6B0-6934-479A-A36E-0BAB82B00243}"/>
    <dgm:cxn modelId="{B8D91DB1-58A9-4F30-BCDE-392529ED23DD}" type="presOf" srcId="{4D2313E2-7C4F-414F-A1C4-4D96C489942A}" destId="{05D59635-4336-4550-BFD8-A1FF43783F7C}" srcOrd="0" destOrd="0" presId="urn:microsoft.com/office/officeart/2009/3/layout/RandomtoResultProcess"/>
    <dgm:cxn modelId="{AF3381C0-FB1B-4DF2-B9B3-1BB67B7667BF}" srcId="{4500B90B-3B34-4E7D-8C53-735A77FE3271}" destId="{4D2313E2-7C4F-414F-A1C4-4D96C489942A}" srcOrd="0" destOrd="0" parTransId="{1F64A225-7DC1-42ED-89E2-392AF72E0266}" sibTransId="{48F02252-4D3F-42A1-9EF9-C7780CF0373C}"/>
    <dgm:cxn modelId="{1C697DCC-8623-483F-A7AE-CD9D639F3E2C}" type="presOf" srcId="{8BA5F25D-590A-497D-96ED-612A3F8BC65F}" destId="{B82B9969-35C8-4A87-9534-A787722C4304}" srcOrd="0" destOrd="1" presId="urn:microsoft.com/office/officeart/2009/3/layout/RandomtoResultProcess"/>
    <dgm:cxn modelId="{7EF4BCCC-4543-4A6F-B6EA-EBAEFA53FDAF}" type="presOf" srcId="{54EDB882-B56A-4BFE-9DEA-DFBB95555046}" destId="{F79738EE-5CBA-4603-ACA7-A54BE96B9BB2}" srcOrd="0" destOrd="0" presId="urn:microsoft.com/office/officeart/2009/3/layout/RandomtoResultProcess"/>
    <dgm:cxn modelId="{D827B4EA-85F9-41E5-83B2-A097F014DD8A}" srcId="{0FDC437E-4766-4AB9-83FF-E23DBE6CF5FD}" destId="{54EDB882-B56A-4BFE-9DEA-DFBB95555046}" srcOrd="1" destOrd="0" parTransId="{E3407599-C2BD-4B31-BF1C-DE340708DB59}" sibTransId="{349D6AC0-498B-446D-9843-853A3D282FF8}"/>
    <dgm:cxn modelId="{4A94FB12-4F50-40F1-822A-85BD00A7AF12}" type="presParOf" srcId="{77124A38-04C5-41AC-81A8-F1F994A2FA9C}" destId="{C5D8CEA7-2FF0-4966-8CD0-3DD465635686}" srcOrd="0" destOrd="0" presId="urn:microsoft.com/office/officeart/2009/3/layout/RandomtoResultProcess"/>
    <dgm:cxn modelId="{872327F7-438E-4341-ABA9-A53315BCF03F}" type="presParOf" srcId="{C5D8CEA7-2FF0-4966-8CD0-3DD465635686}" destId="{86803809-D1AE-4834-B7C8-FB4A61F3D2B0}" srcOrd="0" destOrd="0" presId="urn:microsoft.com/office/officeart/2009/3/layout/RandomtoResultProcess"/>
    <dgm:cxn modelId="{464EDCDD-3FF9-4CF1-8762-42F49179FC80}" type="presParOf" srcId="{C5D8CEA7-2FF0-4966-8CD0-3DD465635686}" destId="{05D59635-4336-4550-BFD8-A1FF43783F7C}" srcOrd="1" destOrd="0" presId="urn:microsoft.com/office/officeart/2009/3/layout/RandomtoResultProcess"/>
    <dgm:cxn modelId="{F7A3B393-AD7D-4BB1-9A5A-334E0E9DC44F}" type="presParOf" srcId="{C5D8CEA7-2FF0-4966-8CD0-3DD465635686}" destId="{D171DD44-D549-42F5-8C8D-E52B51FB7984}" srcOrd="2" destOrd="0" presId="urn:microsoft.com/office/officeart/2009/3/layout/RandomtoResultProcess"/>
    <dgm:cxn modelId="{5FBECD2D-2225-4278-B6CB-F933656301C2}" type="presParOf" srcId="{C5D8CEA7-2FF0-4966-8CD0-3DD465635686}" destId="{1D00E9A1-FA11-4770-A1C0-05D2303AA42E}" srcOrd="3" destOrd="0" presId="urn:microsoft.com/office/officeart/2009/3/layout/RandomtoResultProcess"/>
    <dgm:cxn modelId="{AA54ED60-7726-4638-BB66-4F847E6CFAD8}" type="presParOf" srcId="{C5D8CEA7-2FF0-4966-8CD0-3DD465635686}" destId="{E8D034DA-A061-42FC-B059-1E19440E6123}" srcOrd="4" destOrd="0" presId="urn:microsoft.com/office/officeart/2009/3/layout/RandomtoResultProcess"/>
    <dgm:cxn modelId="{1FCFC271-D160-4C1F-ADB8-3A1A6BE4DB1C}" type="presParOf" srcId="{C5D8CEA7-2FF0-4966-8CD0-3DD465635686}" destId="{175174D8-4CA4-4C18-9B38-094E53AAA71E}" srcOrd="5" destOrd="0" presId="urn:microsoft.com/office/officeart/2009/3/layout/RandomtoResultProcess"/>
    <dgm:cxn modelId="{1209156E-EDB6-48E2-A8E9-11F5DF246870}" type="presParOf" srcId="{C5D8CEA7-2FF0-4966-8CD0-3DD465635686}" destId="{D94DAEF8-194C-4F3C-92FD-D3EAF27BC68C}" srcOrd="6" destOrd="0" presId="urn:microsoft.com/office/officeart/2009/3/layout/RandomtoResultProcess"/>
    <dgm:cxn modelId="{E98B6CB9-E267-4599-8B5E-9F7A59264FD6}" type="presParOf" srcId="{C5D8CEA7-2FF0-4966-8CD0-3DD465635686}" destId="{0DB9318D-8EE0-4DEE-B57D-AEC5A95B3AD6}" srcOrd="7" destOrd="0" presId="urn:microsoft.com/office/officeart/2009/3/layout/RandomtoResultProcess"/>
    <dgm:cxn modelId="{2A77A14B-23DF-41FF-9C96-AD999D39ADB5}" type="presParOf" srcId="{C5D8CEA7-2FF0-4966-8CD0-3DD465635686}" destId="{29AAE9FA-9EB0-4987-93BA-0346FA8AE78B}" srcOrd="8" destOrd="0" presId="urn:microsoft.com/office/officeart/2009/3/layout/RandomtoResultProcess"/>
    <dgm:cxn modelId="{793A45B9-D788-4955-A020-F21541562681}" type="presParOf" srcId="{C5D8CEA7-2FF0-4966-8CD0-3DD465635686}" destId="{D977D2F5-841F-401E-8628-017E651DF30F}" srcOrd="9" destOrd="0" presId="urn:microsoft.com/office/officeart/2009/3/layout/RandomtoResultProcess"/>
    <dgm:cxn modelId="{5A5737F3-B3AA-49F2-9632-84853C1507F1}" type="presParOf" srcId="{C5D8CEA7-2FF0-4966-8CD0-3DD465635686}" destId="{CC943603-2940-4C91-8D00-4DC4A8BA8DD1}" srcOrd="10" destOrd="0" presId="urn:microsoft.com/office/officeart/2009/3/layout/RandomtoResultProcess"/>
    <dgm:cxn modelId="{2ACFC327-B195-4687-85F7-8190B2BB0745}" type="presParOf" srcId="{C5D8CEA7-2FF0-4966-8CD0-3DD465635686}" destId="{5E343C01-C379-4908-A228-599AF61618A6}" srcOrd="11" destOrd="0" presId="urn:microsoft.com/office/officeart/2009/3/layout/RandomtoResultProcess"/>
    <dgm:cxn modelId="{A8EF9EA8-B441-4564-B63E-8013AF1E95A0}" type="presParOf" srcId="{C5D8CEA7-2FF0-4966-8CD0-3DD465635686}" destId="{5F7A4E51-9F2B-4A2C-AD13-A1A5EACCA350}" srcOrd="12" destOrd="0" presId="urn:microsoft.com/office/officeart/2009/3/layout/RandomtoResultProcess"/>
    <dgm:cxn modelId="{B21B6936-DCAA-4BB3-B9A9-982F37852669}" type="presParOf" srcId="{C5D8CEA7-2FF0-4966-8CD0-3DD465635686}" destId="{3A18C041-3CCB-40C5-80C6-7283EC5B7DF6}" srcOrd="13" destOrd="0" presId="urn:microsoft.com/office/officeart/2009/3/layout/RandomtoResultProcess"/>
    <dgm:cxn modelId="{D151B749-D1EE-4503-AF11-34D8532FCB47}" type="presParOf" srcId="{C5D8CEA7-2FF0-4966-8CD0-3DD465635686}" destId="{D313EE28-6CD3-4951-98CD-C397B2155391}" srcOrd="14" destOrd="0" presId="urn:microsoft.com/office/officeart/2009/3/layout/RandomtoResultProcess"/>
    <dgm:cxn modelId="{C7564A92-057A-4AD2-B0D7-50DF2E55B28F}" type="presParOf" srcId="{C5D8CEA7-2FF0-4966-8CD0-3DD465635686}" destId="{A8D96099-5FBD-4D59-B515-EDED815402F2}" srcOrd="15" destOrd="0" presId="urn:microsoft.com/office/officeart/2009/3/layout/RandomtoResultProcess"/>
    <dgm:cxn modelId="{80ADAC19-6A00-4AC2-8CCA-82768F99B3DF}" type="presParOf" srcId="{C5D8CEA7-2FF0-4966-8CD0-3DD465635686}" destId="{07C052E1-C755-4A0A-9450-1A0B4E3F334D}" srcOrd="16" destOrd="0" presId="urn:microsoft.com/office/officeart/2009/3/layout/RandomtoResultProcess"/>
    <dgm:cxn modelId="{E872959D-AE9B-47C4-A7E1-1CC575298A19}" type="presParOf" srcId="{C5D8CEA7-2FF0-4966-8CD0-3DD465635686}" destId="{669DC5C9-E171-4500-96C1-945A77CB43CB}" srcOrd="17" destOrd="0" presId="urn:microsoft.com/office/officeart/2009/3/layout/RandomtoResultProcess"/>
    <dgm:cxn modelId="{691DB43A-784C-4B5C-A44C-3DCE5957DB60}" type="presParOf" srcId="{C5D8CEA7-2FF0-4966-8CD0-3DD465635686}" destId="{78BF41F5-0282-4F69-B4EB-0422D2D4396D}" srcOrd="18" destOrd="0" presId="urn:microsoft.com/office/officeart/2009/3/layout/RandomtoResultProcess"/>
    <dgm:cxn modelId="{E52BFA33-37F5-4B1B-A843-907AAD3D4BB6}" type="presParOf" srcId="{C5D8CEA7-2FF0-4966-8CD0-3DD465635686}" destId="{0886ED3B-05EE-4D3E-9B0C-30BD2CD66FF1}" srcOrd="19" destOrd="0" presId="urn:microsoft.com/office/officeart/2009/3/layout/RandomtoResultProcess"/>
    <dgm:cxn modelId="{30521CBA-9AE0-4854-B81B-CE7D49069B68}" type="presParOf" srcId="{77124A38-04C5-41AC-81A8-F1F994A2FA9C}" destId="{84B9331E-F030-4CA9-B2A4-AEB01BB42C2D}" srcOrd="1" destOrd="0" presId="urn:microsoft.com/office/officeart/2009/3/layout/RandomtoResultProcess"/>
    <dgm:cxn modelId="{77325030-E537-47DF-806D-954205DBC3A8}" type="presParOf" srcId="{84B9331E-F030-4CA9-B2A4-AEB01BB42C2D}" destId="{1E686712-C70B-43C7-A29E-3A5A05D607D4}" srcOrd="0" destOrd="0" presId="urn:microsoft.com/office/officeart/2009/3/layout/RandomtoResultProcess"/>
    <dgm:cxn modelId="{8092C8B5-1452-482E-BC6F-634F2AB56B1E}" type="presParOf" srcId="{84B9331E-F030-4CA9-B2A4-AEB01BB42C2D}" destId="{77647852-4A9C-4E8E-ADB7-DFAD0FFCA711}" srcOrd="1" destOrd="0" presId="urn:microsoft.com/office/officeart/2009/3/layout/RandomtoResultProcess"/>
    <dgm:cxn modelId="{D4B1925B-AECC-43B4-AAAD-530821E0AEB1}" type="presParOf" srcId="{77124A38-04C5-41AC-81A8-F1F994A2FA9C}" destId="{20B37055-2FED-41ED-8869-3EB6F741C761}" srcOrd="2" destOrd="0" presId="urn:microsoft.com/office/officeart/2009/3/layout/RandomtoResultProcess"/>
    <dgm:cxn modelId="{B6871B38-1803-4D9C-BCFD-F2A9E2CFF7CD}" type="presParOf" srcId="{77124A38-04C5-41AC-81A8-F1F994A2FA9C}" destId="{D9F97BE0-25FC-4510-B3A9-9220A1A27AC7}" srcOrd="3" destOrd="0" presId="urn:microsoft.com/office/officeart/2009/3/layout/RandomtoResultProcess"/>
    <dgm:cxn modelId="{B1228728-05A4-40F6-92CA-9672874652A0}" type="presParOf" srcId="{D9F97BE0-25FC-4510-B3A9-9220A1A27AC7}" destId="{28422AE7-D237-4528-9D3E-8D9CD9DC3E7B}" srcOrd="0" destOrd="0" presId="urn:microsoft.com/office/officeart/2009/3/layout/RandomtoResultProcess"/>
    <dgm:cxn modelId="{F9EF9BAC-0D0D-4AFC-972B-0541041366C5}" type="presParOf" srcId="{D9F97BE0-25FC-4510-B3A9-9220A1A27AC7}" destId="{B8832171-D4CC-42BE-8C15-3A82C6103BCB}" srcOrd="1" destOrd="0" presId="urn:microsoft.com/office/officeart/2009/3/layout/RandomtoResultProcess"/>
    <dgm:cxn modelId="{810DB013-504B-4EAC-8B10-C3E0A6AA20F3}" type="presParOf" srcId="{77124A38-04C5-41AC-81A8-F1F994A2FA9C}" destId="{AB1582C2-A553-48F7-8828-ABB74C671EBC}" srcOrd="4" destOrd="0" presId="urn:microsoft.com/office/officeart/2009/3/layout/RandomtoResultProcess"/>
    <dgm:cxn modelId="{B216C62B-E446-43C0-B2C1-862700B33A73}" type="presParOf" srcId="{AB1582C2-A553-48F7-8828-ABB74C671EBC}" destId="{F79738EE-5CBA-4603-ACA7-A54BE96B9BB2}" srcOrd="0" destOrd="0" presId="urn:microsoft.com/office/officeart/2009/3/layout/RandomtoResultProcess"/>
    <dgm:cxn modelId="{861D408D-E387-419E-88FC-00D8D6AFD5CE}" type="presParOf" srcId="{AB1582C2-A553-48F7-8828-ABB74C671EBC}" destId="{B82B9969-35C8-4A87-9534-A787722C4304}" srcOrd="1" destOrd="0" presId="urn:microsoft.com/office/officeart/2009/3/layout/RandomtoResultProcess"/>
    <dgm:cxn modelId="{68F09028-2ED1-4068-ABAF-9956CC992CFC}" type="presParOf" srcId="{AB1582C2-A553-48F7-8828-ABB74C671EBC}" destId="{B9F39B5D-0AAE-4FC0-ABBD-8157559B3ADD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03809-D1AE-4834-B7C8-FB4A61F3D2B0}">
      <dsp:nvSpPr>
        <dsp:cNvPr id="0" name=""/>
        <dsp:cNvSpPr/>
      </dsp:nvSpPr>
      <dsp:spPr>
        <a:xfrm>
          <a:off x="1818179" y="1875746"/>
          <a:ext cx="1658498" cy="54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17</a:t>
          </a:r>
          <a:r>
            <a:rPr lang="ko-KR" altLang="en-US" sz="1200" kern="1200" dirty="0"/>
            <a:t>개 파일</a:t>
          </a:r>
          <a:r>
            <a:rPr lang="en-US" altLang="ko-KR" sz="1200" kern="1200" dirty="0"/>
            <a:t>, 1000</a:t>
          </a:r>
          <a:r>
            <a:rPr lang="ko-KR" altLang="en-US" sz="1200" kern="1200" dirty="0"/>
            <a:t>여개의 컬럼 중 변수 설정</a:t>
          </a:r>
        </a:p>
      </dsp:txBody>
      <dsp:txXfrm>
        <a:off x="1818179" y="1875746"/>
        <a:ext cx="1658498" cy="546550"/>
      </dsp:txXfrm>
    </dsp:sp>
    <dsp:sp modelId="{05D59635-4336-4550-BFD8-A1FF43783F7C}">
      <dsp:nvSpPr>
        <dsp:cNvPr id="0" name=""/>
        <dsp:cNvSpPr/>
      </dsp:nvSpPr>
      <dsp:spPr>
        <a:xfrm>
          <a:off x="130127" y="3056320"/>
          <a:ext cx="5277706" cy="102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ko-KR" altLang="en-US" sz="1400" kern="1200" dirty="0"/>
            <a:t>변수와 매출액에 대한 상관관계 분석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ko-KR" altLang="en-US" sz="1400" kern="1200" dirty="0" err="1"/>
            <a:t>변수들간의</a:t>
          </a:r>
          <a:r>
            <a:rPr lang="ko-KR" altLang="en-US" sz="1400" kern="1200" dirty="0"/>
            <a:t> 상관관계 분석하여 </a:t>
          </a:r>
          <a:r>
            <a:rPr lang="ko-KR" altLang="en-US" sz="1400" kern="1200" dirty="0" err="1"/>
            <a:t>다중공선성</a:t>
          </a:r>
          <a:r>
            <a:rPr lang="ko-KR" altLang="en-US" sz="1400" kern="1200" dirty="0"/>
            <a:t> 의심되는 경우 매출액과의 상관관계가 높은 변수만 선택</a:t>
          </a:r>
        </a:p>
      </dsp:txBody>
      <dsp:txXfrm>
        <a:off x="130127" y="3056320"/>
        <a:ext cx="5277706" cy="1023969"/>
      </dsp:txXfrm>
    </dsp:sp>
    <dsp:sp modelId="{D171DD44-D549-42F5-8C8D-E52B51FB7984}">
      <dsp:nvSpPr>
        <dsp:cNvPr id="0" name=""/>
        <dsp:cNvSpPr/>
      </dsp:nvSpPr>
      <dsp:spPr>
        <a:xfrm>
          <a:off x="1816295" y="1709519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0E9A1-FA11-4770-A1C0-05D2303AA42E}">
      <dsp:nvSpPr>
        <dsp:cNvPr id="0" name=""/>
        <dsp:cNvSpPr/>
      </dsp:nvSpPr>
      <dsp:spPr>
        <a:xfrm>
          <a:off x="1908643" y="1524822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034DA-A061-42FC-B059-1E19440E6123}">
      <dsp:nvSpPr>
        <dsp:cNvPr id="0" name=""/>
        <dsp:cNvSpPr/>
      </dsp:nvSpPr>
      <dsp:spPr>
        <a:xfrm>
          <a:off x="2130279" y="1561762"/>
          <a:ext cx="207312" cy="20731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7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174D8-4CA4-4C18-9B38-094E53AAA71E}">
      <dsp:nvSpPr>
        <dsp:cNvPr id="0" name=""/>
        <dsp:cNvSpPr/>
      </dsp:nvSpPr>
      <dsp:spPr>
        <a:xfrm>
          <a:off x="2314975" y="1358596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13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DAEF8-194C-4F3C-92FD-D3EAF27BC68C}">
      <dsp:nvSpPr>
        <dsp:cNvPr id="0" name=""/>
        <dsp:cNvSpPr/>
      </dsp:nvSpPr>
      <dsp:spPr>
        <a:xfrm>
          <a:off x="2555080" y="1284717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5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9318D-8EE0-4DEE-B57D-AEC5A95B3AD6}">
      <dsp:nvSpPr>
        <dsp:cNvPr id="0" name=""/>
        <dsp:cNvSpPr/>
      </dsp:nvSpPr>
      <dsp:spPr>
        <a:xfrm>
          <a:off x="2850595" y="1414005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8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AE9FA-9EB0-4987-93BA-0346FA8AE78B}">
      <dsp:nvSpPr>
        <dsp:cNvPr id="0" name=""/>
        <dsp:cNvSpPr/>
      </dsp:nvSpPr>
      <dsp:spPr>
        <a:xfrm>
          <a:off x="3035291" y="1506353"/>
          <a:ext cx="207312" cy="20731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2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7D2F5-841F-401E-8628-017E651DF30F}">
      <dsp:nvSpPr>
        <dsp:cNvPr id="0" name=""/>
        <dsp:cNvSpPr/>
      </dsp:nvSpPr>
      <dsp:spPr>
        <a:xfrm>
          <a:off x="3293866" y="1709519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6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43603-2940-4C91-8D00-4DC4A8BA8DD1}">
      <dsp:nvSpPr>
        <dsp:cNvPr id="0" name=""/>
        <dsp:cNvSpPr/>
      </dsp:nvSpPr>
      <dsp:spPr>
        <a:xfrm>
          <a:off x="3404684" y="1912685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0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43C01-C379-4908-A228-599AF61618A6}">
      <dsp:nvSpPr>
        <dsp:cNvPr id="0" name=""/>
        <dsp:cNvSpPr/>
      </dsp:nvSpPr>
      <dsp:spPr>
        <a:xfrm>
          <a:off x="2444263" y="1524822"/>
          <a:ext cx="339238" cy="339238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40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A4E51-9F2B-4A2C-AD13-A1A5EACCA350}">
      <dsp:nvSpPr>
        <dsp:cNvPr id="0" name=""/>
        <dsp:cNvSpPr/>
      </dsp:nvSpPr>
      <dsp:spPr>
        <a:xfrm>
          <a:off x="1723947" y="2226669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40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8C041-3CCB-40C5-80C6-7283EC5B7DF6}">
      <dsp:nvSpPr>
        <dsp:cNvPr id="0" name=""/>
        <dsp:cNvSpPr/>
      </dsp:nvSpPr>
      <dsp:spPr>
        <a:xfrm>
          <a:off x="1834764" y="2392895"/>
          <a:ext cx="207312" cy="20731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0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3EE28-6CD3-4951-98CD-C397B2155391}">
      <dsp:nvSpPr>
        <dsp:cNvPr id="0" name=""/>
        <dsp:cNvSpPr/>
      </dsp:nvSpPr>
      <dsp:spPr>
        <a:xfrm>
          <a:off x="2111809" y="2540653"/>
          <a:ext cx="301545" cy="301545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6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D96099-5FBD-4D59-B515-EDED815402F2}">
      <dsp:nvSpPr>
        <dsp:cNvPr id="0" name=""/>
        <dsp:cNvSpPr/>
      </dsp:nvSpPr>
      <dsp:spPr>
        <a:xfrm>
          <a:off x="2499671" y="2780758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2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052E1-C755-4A0A-9450-1A0B4E3F334D}">
      <dsp:nvSpPr>
        <dsp:cNvPr id="0" name=""/>
        <dsp:cNvSpPr/>
      </dsp:nvSpPr>
      <dsp:spPr>
        <a:xfrm>
          <a:off x="2573550" y="2540653"/>
          <a:ext cx="207312" cy="20731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8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DC5C9-E171-4500-96C1-945A77CB43CB}">
      <dsp:nvSpPr>
        <dsp:cNvPr id="0" name=""/>
        <dsp:cNvSpPr/>
      </dsp:nvSpPr>
      <dsp:spPr>
        <a:xfrm>
          <a:off x="2758246" y="2799228"/>
          <a:ext cx="131926" cy="131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5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F41F5-0282-4F69-B4EB-0422D2D4396D}">
      <dsp:nvSpPr>
        <dsp:cNvPr id="0" name=""/>
        <dsp:cNvSpPr/>
      </dsp:nvSpPr>
      <dsp:spPr>
        <a:xfrm>
          <a:off x="2924473" y="2503713"/>
          <a:ext cx="301545" cy="301545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13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6ED3B-05EE-4D3E-9B0C-30BD2CD66FF1}">
      <dsp:nvSpPr>
        <dsp:cNvPr id="0" name=""/>
        <dsp:cNvSpPr/>
      </dsp:nvSpPr>
      <dsp:spPr>
        <a:xfrm>
          <a:off x="3330805" y="2429835"/>
          <a:ext cx="207312" cy="207312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7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86712-C70B-43C7-A29E-3A5A05D607D4}">
      <dsp:nvSpPr>
        <dsp:cNvPr id="0" name=""/>
        <dsp:cNvSpPr/>
      </dsp:nvSpPr>
      <dsp:spPr>
        <a:xfrm>
          <a:off x="5286282" y="1561454"/>
          <a:ext cx="608846" cy="1162354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22AE7-D237-4528-9D3E-8D9CD9DC3E7B}">
      <dsp:nvSpPr>
        <dsp:cNvPr id="0" name=""/>
        <dsp:cNvSpPr/>
      </dsp:nvSpPr>
      <dsp:spPr>
        <a:xfrm>
          <a:off x="5784429" y="1561454"/>
          <a:ext cx="608846" cy="1162354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230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738EE-5CBA-4603-ACA7-A54BE96B9BB2}">
      <dsp:nvSpPr>
        <dsp:cNvPr id="0" name=""/>
        <dsp:cNvSpPr/>
      </dsp:nvSpPr>
      <dsp:spPr>
        <a:xfrm>
          <a:off x="8272761" y="1478994"/>
          <a:ext cx="1411417" cy="1411417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변수 편집</a:t>
          </a:r>
        </a:p>
      </dsp:txBody>
      <dsp:txXfrm>
        <a:off x="8479458" y="1685691"/>
        <a:ext cx="998023" cy="998023"/>
      </dsp:txXfrm>
    </dsp:sp>
    <dsp:sp modelId="{B82B9969-35C8-4A87-9534-A787722C4304}">
      <dsp:nvSpPr>
        <dsp:cNvPr id="0" name=""/>
        <dsp:cNvSpPr/>
      </dsp:nvSpPr>
      <dsp:spPr>
        <a:xfrm>
          <a:off x="6393276" y="3028233"/>
          <a:ext cx="5170386" cy="102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ko-KR" altLang="en-US" sz="1400" kern="1200" dirty="0"/>
            <a:t>상관관계가 높은 변수를 만들기 위해 일부 변수 병합</a:t>
          </a:r>
          <a:r>
            <a:rPr lang="en-US" altLang="ko-KR" sz="1400" kern="1200" dirty="0"/>
            <a:t>(sum)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ko-KR" altLang="en-US" sz="1400" kern="1200" dirty="0"/>
            <a:t>일부 변수 생성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시간대별 매출액 비율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연령대별 매출액 비율</a:t>
          </a:r>
          <a:r>
            <a:rPr lang="en-US" altLang="ko-KR" sz="1400" kern="1200" dirty="0"/>
            <a:t>)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endParaRPr lang="ko-KR" altLang="en-US" sz="1300" kern="1200" dirty="0"/>
        </a:p>
      </dsp:txBody>
      <dsp:txXfrm>
        <a:off x="6393276" y="3028233"/>
        <a:ext cx="5170386" cy="1023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061C8-D239-4DCD-BC19-00F902FD8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2C87D2-CFD2-4A8F-AFE5-CC748D499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84312-A526-4C49-BD6F-51BBD2AB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D451DD-65E8-4FAA-846B-8AE47660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535B0-F67D-40EA-AA2C-955E1D6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0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B85D1-4500-4135-9E6D-5E302C6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A5AF60-ACE1-43DD-B019-0864DC56D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E8E9C-89CD-42D2-B5DA-F2279721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40AB9-20B6-4DD0-9A1F-BB6D6CFC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90567-6D88-4EC5-890C-33D71A21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2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683037-3DA1-4847-84F3-ED1432306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5628F-93B8-48DF-99F6-A5CBABDF8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0F2D8-3758-49E6-8CDC-D0EC49F0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5F271-B74F-43AB-8EDC-F8EB054C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72BCB-8A5B-46E7-A002-AEFF7893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46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8" descr="악세사리"/>
          <p:cNvPicPr preferRelativeResize="0">
            <a:picLocks noChangeArrowheads="1"/>
          </p:cNvPicPr>
          <p:nvPr userDrawn="1"/>
        </p:nvPicPr>
        <p:blipFill rotWithShape="1">
          <a:blip r:embed="rId2" cstate="print"/>
          <a:srcRect t="49517"/>
          <a:stretch/>
        </p:blipFill>
        <p:spPr bwMode="auto">
          <a:xfrm rot="16200000" flipH="1" flipV="1">
            <a:off x="8161191" y="-3027562"/>
            <a:ext cx="230600" cy="783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 userDrawn="1"/>
        </p:nvSpPr>
        <p:spPr>
          <a:xfrm>
            <a:off x="0" y="1"/>
            <a:ext cx="12192000" cy="765923"/>
          </a:xfrm>
          <a:prstGeom prst="rect">
            <a:avLst/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-16551" y="236203"/>
            <a:ext cx="644683" cy="529720"/>
            <a:chOff x="289741" y="236203"/>
            <a:chExt cx="594403" cy="5297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45"/>
            <a:stretch/>
          </p:blipFill>
          <p:spPr>
            <a:xfrm>
              <a:off x="289741" y="693403"/>
              <a:ext cx="570610" cy="72520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303286" y="236203"/>
              <a:ext cx="580858" cy="457200"/>
              <a:chOff x="415873" y="606425"/>
              <a:chExt cx="469953" cy="422275"/>
            </a:xfrm>
          </p:grpSpPr>
          <p:sp>
            <p:nvSpPr>
              <p:cNvPr id="12" name="직사각형 11"/>
              <p:cNvSpPr/>
              <p:nvPr userDrawn="1"/>
            </p:nvSpPr>
            <p:spPr>
              <a:xfrm>
                <a:off x="415873" y="606425"/>
                <a:ext cx="469953" cy="422275"/>
              </a:xfrm>
              <a:prstGeom prst="rect">
                <a:avLst/>
              </a:prstGeom>
              <a:solidFill>
                <a:srgbClr val="319B42"/>
              </a:solidFill>
            </p:spPr>
            <p:txBody>
              <a:bodyPr wrap="none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LcS48" descr="어두운 상향 대각선"/>
              <p:cNvSpPr>
                <a:spLocks noChangeArrowheads="1"/>
              </p:cNvSpPr>
              <p:nvPr userDrawn="1"/>
            </p:nvSpPr>
            <p:spPr bwMode="auto">
              <a:xfrm flipH="1" flipV="1">
                <a:off x="563689" y="606425"/>
                <a:ext cx="322137" cy="176667"/>
              </a:xfrm>
              <a:custGeom>
                <a:avLst/>
                <a:gdLst>
                  <a:gd name="connsiteX0" fmla="*/ 0 w 972108"/>
                  <a:gd name="connsiteY0" fmla="*/ 0 h 756084"/>
                  <a:gd name="connsiteX1" fmla="*/ 972108 w 972108"/>
                  <a:gd name="connsiteY1" fmla="*/ 0 h 756084"/>
                  <a:gd name="connsiteX2" fmla="*/ 972108 w 972108"/>
                  <a:gd name="connsiteY2" fmla="*/ 756084 h 756084"/>
                  <a:gd name="connsiteX3" fmla="*/ 0 w 972108"/>
                  <a:gd name="connsiteY3" fmla="*/ 756084 h 756084"/>
                  <a:gd name="connsiteX4" fmla="*/ 0 w 972108"/>
                  <a:gd name="connsiteY4" fmla="*/ 0 h 756084"/>
                  <a:gd name="connsiteX0" fmla="*/ 0 w 972108"/>
                  <a:gd name="connsiteY0" fmla="*/ 0 h 756084"/>
                  <a:gd name="connsiteX1" fmla="*/ 972108 w 972108"/>
                  <a:gd name="connsiteY1" fmla="*/ 756084 h 756084"/>
                  <a:gd name="connsiteX2" fmla="*/ 0 w 972108"/>
                  <a:gd name="connsiteY2" fmla="*/ 756084 h 756084"/>
                  <a:gd name="connsiteX3" fmla="*/ 0 w 972108"/>
                  <a:gd name="connsiteY3" fmla="*/ 0 h 75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2108" h="756084">
                    <a:moveTo>
                      <a:pt x="0" y="0"/>
                    </a:moveTo>
                    <a:lnTo>
                      <a:pt x="972108" y="756084"/>
                    </a:lnTo>
                    <a:lnTo>
                      <a:pt x="0" y="7560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3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lIns="0" tIns="0" rIns="0" bIns="0" anchor="ctr" anchorCtr="0">
                <a:scene3d>
                  <a:camera prst="orthographicFront"/>
                  <a:lightRig rig="threePt" dir="t"/>
                </a:scene3d>
                <a:sp3d>
                  <a:bevelT w="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endParaRPr lang="en-US" altLang="ko-KR" sz="1200" dirty="0">
                  <a:gradFill flip="none" rotWithShape="1">
                    <a:gsLst>
                      <a:gs pos="0">
                        <a:prstClr val="white">
                          <a:lumMod val="0"/>
                          <a:lumOff val="100000"/>
                        </a:prstClr>
                      </a:gs>
                      <a:gs pos="100000">
                        <a:prstClr val="white">
                          <a:lumMod val="0"/>
                          <a:lumOff val="100000"/>
                        </a:prstClr>
                      </a:gs>
                    </a:gsLst>
                    <a:lin ang="6000000" scaled="0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17261" y="606425"/>
                <a:ext cx="23136" cy="422275"/>
              </a:xfrm>
              <a:prstGeom prst="rect">
                <a:avLst/>
              </a:prstGeom>
              <a:solidFill>
                <a:srgbClr val="DBE120"/>
              </a:solidFill>
            </p:spPr>
            <p:txBody>
              <a:bodyPr wrap="none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17" name="직선 연결선 16"/>
          <p:cNvCxnSpPr/>
          <p:nvPr userDrawn="1"/>
        </p:nvCxnSpPr>
        <p:spPr>
          <a:xfrm>
            <a:off x="0" y="765923"/>
            <a:ext cx="12192000" cy="0"/>
          </a:xfrm>
          <a:prstGeom prst="line">
            <a:avLst/>
          </a:prstGeom>
          <a:ln>
            <a:solidFill>
              <a:srgbClr val="F6F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 userDrawn="1"/>
        </p:nvSpPr>
        <p:spPr>
          <a:xfrm>
            <a:off x="0" y="0"/>
            <a:ext cx="12192000" cy="36000"/>
          </a:xfrm>
          <a:prstGeom prst="rect">
            <a:avLst/>
          </a:prstGeom>
          <a:solidFill>
            <a:srgbClr val="319B42"/>
          </a:solidFill>
        </p:spPr>
        <p:txBody>
          <a:bodyPr wrap="none" anchor="ctr" anchorCtr="0">
            <a:no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10117497" y="178263"/>
            <a:ext cx="1922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800" b="1" ker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5249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나눔바른고딕OTF" charset="0"/>
              </a:rPr>
              <a:t>LOGO</a:t>
            </a:r>
            <a:endParaRPr lang="es-ES" altLang="ko-KR" sz="1800" b="1" kern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rgbClr val="52494A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나눔바른고딕OTF" charset="0"/>
            </a:endParaRPr>
          </a:p>
        </p:txBody>
      </p:sp>
      <p:sp>
        <p:nvSpPr>
          <p:cNvPr id="21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6732" y="232756"/>
            <a:ext cx="667345" cy="460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2400" kern="1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 dirty="0"/>
          </a:p>
        </p:txBody>
      </p:sp>
      <p:sp>
        <p:nvSpPr>
          <p:cNvPr id="24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611580" y="228911"/>
            <a:ext cx="6621630" cy="460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lang="ko-KR" altLang="en-US" sz="2400" kern="1200" spc="-1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제목을 </a:t>
            </a:r>
            <a:r>
              <a:rPr lang="ko-KR" altLang="en-US" dirty="0"/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661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4845-2382-401D-974C-E8FFF2DA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ADE20-F637-4066-9B64-7C45455C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63B49-E731-4056-987F-446EB99F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7C000-DA5F-437F-A66D-179A0420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7D4EC0-F27C-4B4C-9F00-77B34C2D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28507-2B9D-4874-BACF-9E2433C0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764A4-DFD7-4D17-AA9F-89D80CE38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39849-D01F-473F-8A88-E7F569EA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3ADD9-39C9-46BC-9771-13433EBD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098C6-B458-424B-A5C0-C5E67216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0BDDD-2A96-4612-A0F8-C16750D0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4A179-3A14-4195-8730-47EB6B1B4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B7F0-9A58-48B1-B5B6-EC949615A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DADC2-07D0-460C-AD68-C69E3DE0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2D752-3AC0-4D19-B9C3-E720427DB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77BCA-AE19-4EB4-9D43-CD4A6F6E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8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51E11-76C5-4EAC-9EA8-10B6C5D1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2618FE-AFDB-4E18-9C39-DCAFA54F3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0AF726-F292-4FC6-83C0-66F842F88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D5D3F5-DF34-47E0-853F-1A19352DB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911944-43C1-43AB-834A-54C41AF0E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59343C-F687-4146-B95A-63FB9B43B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134B8C-55AD-4543-A4A8-646ECD85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F0486B-5012-4DB0-A81F-7E098910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4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D4B9A-10CB-4E44-9669-EB48C7EB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ED8ADB-E661-46EF-BB55-A2512337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EAE18A-3B11-4FA7-AC89-70813C96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D22772-C7D4-47BE-BD3F-2091C01DC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5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EE4EB6-EF86-4C2F-BB01-0810C1A6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71E48A-CFDE-4CD4-AE43-9B2405016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DCDD2-234D-4C4D-9950-476F836F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8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093B-4B4F-4BAA-8612-2DD00D1C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4A0B3-17EE-4564-99F4-0610FAAE0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0551CD-61A1-4E90-A723-B10767DDE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DF003-860A-49B0-AB0D-C6C18843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C2BD6-6D07-4C47-8D02-21DFC442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791D0-62AB-4A07-AF67-B3B41DC1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0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EBDC2-D986-4A7D-A89C-65C502F9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263646-C2EA-47FF-9D27-4548F072C1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0C08D-8320-4819-B86A-67C387296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0B5C0-1581-44A2-94DA-7774B7D9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6D7536-AE4B-4783-A8E7-7F21CD892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B3C89A-9BB6-48FC-8888-4999DA48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92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5D68A3-0E72-4DA3-87ED-D8745AC9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92982-C128-4F70-AADC-42E91A443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FCD99-856A-4352-9396-4B74029CD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0E4A7-D370-4FC6-A453-2EE84192EB68}" type="datetimeFigureOut">
              <a:rPr lang="ko-KR" altLang="en-US" smtClean="0"/>
              <a:t>2019-12-29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5F843-3ED6-40D3-98C6-DE84184E2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44EC3A-C275-4590-B7C3-E33A0EC16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58E71-0894-4300-A9A2-40638B6C8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73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분석과정 </a:t>
            </a:r>
            <a:r>
              <a:rPr lang="en-US" altLang="ko-KR" dirty="0"/>
              <a:t>- </a:t>
            </a:r>
            <a:r>
              <a:rPr lang="ko-KR" altLang="en-US" dirty="0"/>
              <a:t>변수설정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38324E1E-7417-47D0-AACC-88A7909AE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009717"/>
              </p:ext>
            </p:extLst>
          </p:nvPr>
        </p:nvGraphicFramePr>
        <p:xfrm>
          <a:off x="539013" y="890627"/>
          <a:ext cx="11572239" cy="533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8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분석과정 </a:t>
            </a:r>
            <a:r>
              <a:rPr lang="en-US" altLang="ko-KR" dirty="0"/>
              <a:t>– </a:t>
            </a:r>
            <a:r>
              <a:rPr lang="ko-KR" altLang="en-US" dirty="0"/>
              <a:t>수치형 데이터 기반 </a:t>
            </a:r>
            <a:r>
              <a:rPr lang="en-US" altLang="ko-KR" dirty="0"/>
              <a:t>OLS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F71BC9-D22E-4561-A971-A0CBF265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90" y="1078029"/>
            <a:ext cx="4887067" cy="5236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4128E-E118-464E-ABBC-3D57CB66F88B}"/>
              </a:ext>
            </a:extLst>
          </p:cNvPr>
          <p:cNvSpPr txBox="1"/>
          <p:nvPr/>
        </p:nvSpPr>
        <p:spPr>
          <a:xfrm>
            <a:off x="7016817" y="2204185"/>
            <a:ext cx="4514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수치형 데이터 변수만으로 </a:t>
            </a:r>
            <a:r>
              <a:rPr lang="en-US" altLang="ko-KR" dirty="0"/>
              <a:t>OLS </a:t>
            </a:r>
            <a:r>
              <a:rPr lang="ko-KR" altLang="en-US" dirty="0"/>
              <a:t>분석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r>
              <a:rPr lang="en-US" altLang="ko-KR" dirty="0"/>
              <a:t>R2: 0.296</a:t>
            </a:r>
          </a:p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너무 낮을 </a:t>
            </a:r>
            <a:r>
              <a:rPr lang="en-US" altLang="ko-KR" dirty="0"/>
              <a:t>R2</a:t>
            </a:r>
            <a:r>
              <a:rPr lang="ko-KR" altLang="en-US" dirty="0"/>
              <a:t>값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R2</a:t>
            </a:r>
            <a:r>
              <a:rPr lang="ko-KR" altLang="en-US" dirty="0"/>
              <a:t>를 높이기 위해 상권코드와 업종별 코드를 범주형 데이터로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업종코드 </a:t>
            </a:r>
            <a:r>
              <a:rPr lang="ko-KR" altLang="en-US" dirty="0" err="1"/>
              <a:t>추가시</a:t>
            </a:r>
            <a:r>
              <a:rPr lang="ko-KR" altLang="en-US" dirty="0"/>
              <a:t> </a:t>
            </a:r>
            <a:r>
              <a:rPr lang="en-US" altLang="ko-KR" dirty="0"/>
              <a:t>R2=0.29</a:t>
            </a:r>
            <a:r>
              <a:rPr lang="ko-KR" altLang="en-US" dirty="0"/>
              <a:t>로 무의미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상권코드 </a:t>
            </a:r>
            <a:r>
              <a:rPr lang="ko-KR" altLang="en-US" dirty="0" err="1"/>
              <a:t>추가시</a:t>
            </a:r>
            <a:r>
              <a:rPr lang="ko-KR" altLang="en-US" dirty="0"/>
              <a:t> </a:t>
            </a:r>
            <a:r>
              <a:rPr lang="ko-KR" altLang="en-US" dirty="0" err="1"/>
              <a:t>다중공선성</a:t>
            </a:r>
            <a:r>
              <a:rPr lang="ko-KR" altLang="en-US" dirty="0"/>
              <a:t> 발생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1000</a:t>
            </a:r>
            <a:r>
              <a:rPr lang="ko-KR" altLang="en-US" dirty="0"/>
              <a:t>여개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34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분석과정 </a:t>
            </a:r>
            <a:r>
              <a:rPr lang="en-US" altLang="ko-KR" dirty="0"/>
              <a:t>– </a:t>
            </a:r>
            <a:r>
              <a:rPr lang="ko-KR" altLang="en-US" dirty="0"/>
              <a:t>시군구 코드로 </a:t>
            </a:r>
            <a:r>
              <a:rPr lang="en-US" altLang="ko-KR" dirty="0"/>
              <a:t>OLS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4128E-E118-464E-ABBC-3D57CB66F88B}"/>
              </a:ext>
            </a:extLst>
          </p:cNvPr>
          <p:cNvSpPr txBox="1"/>
          <p:nvPr/>
        </p:nvSpPr>
        <p:spPr>
          <a:xfrm>
            <a:off x="6516304" y="2086094"/>
            <a:ext cx="518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District(</a:t>
            </a:r>
            <a:r>
              <a:rPr lang="ko-KR" altLang="en-US" dirty="0"/>
              <a:t>상권코드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시군구</a:t>
            </a:r>
            <a:r>
              <a:rPr lang="ko-KR" altLang="en-US" dirty="0"/>
              <a:t> 코드로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R2: 0.420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상권코드를 </a:t>
            </a:r>
            <a:r>
              <a:rPr lang="ko-KR" altLang="en-US" dirty="0" err="1"/>
              <a:t>군집화한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시군구</a:t>
            </a:r>
            <a:r>
              <a:rPr lang="ko-KR" altLang="en-US" dirty="0"/>
              <a:t> 코드</a:t>
            </a:r>
            <a:r>
              <a:rPr lang="en-US" altLang="ko-KR" dirty="0"/>
              <a:t>, </a:t>
            </a:r>
            <a:r>
              <a:rPr lang="ko-KR" altLang="en-US" dirty="0"/>
              <a:t>업종코드 범주형 데이터로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R2</a:t>
            </a:r>
            <a:r>
              <a:rPr lang="ko-KR" altLang="en-US" dirty="0"/>
              <a:t>값 상승했으나 여전히 낮음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822259-FE93-45D7-B371-40DCC2F7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51" y="916804"/>
            <a:ext cx="4729212" cy="54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44F7CB-1F73-4344-9C71-48877E840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151B4F-6F60-469B-9CA0-571E307F9B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579" y="190410"/>
            <a:ext cx="7964529" cy="460800"/>
          </a:xfrm>
        </p:spPr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분석과정 </a:t>
            </a:r>
            <a:r>
              <a:rPr lang="en-US" altLang="ko-KR" dirty="0"/>
              <a:t>– </a:t>
            </a:r>
            <a:r>
              <a:rPr lang="ko-KR" altLang="en-US" dirty="0"/>
              <a:t>시군구 코드로 데이터 병합 후 </a:t>
            </a:r>
            <a:r>
              <a:rPr lang="en-US" altLang="ko-KR" dirty="0"/>
              <a:t>OLS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63F59-6307-4DB3-96A9-70616070E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000" r="405" b="77773"/>
          <a:stretch/>
        </p:blipFill>
        <p:spPr>
          <a:xfrm>
            <a:off x="1143001" y="6394704"/>
            <a:ext cx="9905999" cy="463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4128E-E118-464E-ABBC-3D57CB66F88B}"/>
              </a:ext>
            </a:extLst>
          </p:cNvPr>
          <p:cNvSpPr txBox="1"/>
          <p:nvPr/>
        </p:nvSpPr>
        <p:spPr>
          <a:xfrm>
            <a:off x="6115256" y="2086094"/>
            <a:ext cx="55858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 err="1"/>
              <a:t>시군구</a:t>
            </a:r>
            <a:r>
              <a:rPr lang="ko-KR" altLang="en-US" dirty="0"/>
              <a:t> 코드별로 데이터를 묶어</a:t>
            </a:r>
            <a:r>
              <a:rPr lang="en-US" altLang="ko-KR" dirty="0"/>
              <a:t>(</a:t>
            </a:r>
            <a:r>
              <a:rPr lang="en-US" altLang="ko-KR" dirty="0" err="1"/>
              <a:t>groupby</a:t>
            </a:r>
            <a:r>
              <a:rPr lang="en-US" altLang="ko-KR" dirty="0"/>
              <a:t>) OLS</a:t>
            </a:r>
          </a:p>
          <a:p>
            <a:endParaRPr lang="en-US" altLang="ko-KR" dirty="0"/>
          </a:p>
          <a:p>
            <a:r>
              <a:rPr lang="en-US" altLang="ko-KR" dirty="0"/>
              <a:t>R2: 0.876</a:t>
            </a:r>
          </a:p>
          <a:p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높은 </a:t>
            </a:r>
            <a:r>
              <a:rPr lang="en-US" altLang="ko-KR" dirty="0"/>
              <a:t>R2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ko-KR" altLang="en-US" dirty="0" err="1"/>
              <a:t>시군구</a:t>
            </a:r>
            <a:r>
              <a:rPr lang="ko-KR" altLang="en-US" dirty="0"/>
              <a:t> 코드는 모두 유의미하지 않아 제외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시군구</a:t>
            </a:r>
            <a:r>
              <a:rPr lang="ko-KR" altLang="en-US" dirty="0"/>
              <a:t> 지역적 특징을 카테고리 </a:t>
            </a:r>
            <a:r>
              <a:rPr lang="ko-KR" altLang="en-US" dirty="0" err="1"/>
              <a:t>임베딩한</a:t>
            </a:r>
            <a:r>
              <a:rPr lang="ko-KR" altLang="en-US" dirty="0"/>
              <a:t> 효과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업종별 더미변수의 </a:t>
            </a:r>
            <a:r>
              <a:rPr lang="en-US" altLang="ko-KR" dirty="0" err="1"/>
              <a:t>coef</a:t>
            </a:r>
            <a:r>
              <a:rPr lang="en-US" altLang="ko-KR" dirty="0"/>
              <a:t> </a:t>
            </a:r>
            <a:r>
              <a:rPr lang="ko-KR" altLang="en-US" dirty="0"/>
              <a:t>가 상대적으로 높게 나타남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FAF52-0189-4E01-BBAE-F71CAED8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0" y="693556"/>
            <a:ext cx="4808733" cy="57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8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175</Words>
  <Application>Microsoft Office PowerPoint</Application>
  <PresentationFormat>와이드스크린</PresentationFormat>
  <Paragraphs>33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나눔바른고딕</vt:lpstr>
      <vt:lpstr>맑은 고딕</vt:lpstr>
      <vt:lpstr>Arial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박동재</dc:creator>
  <cp:lastModifiedBy>Moon DAYOUNG</cp:lastModifiedBy>
  <cp:revision>95</cp:revision>
  <dcterms:created xsi:type="dcterms:W3CDTF">2019-11-30T03:24:36Z</dcterms:created>
  <dcterms:modified xsi:type="dcterms:W3CDTF">2019-12-29T14:04:12Z</dcterms:modified>
</cp:coreProperties>
</file>